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33165-4ADA-F406-A7D2-27F013238E09}" v="4" dt="2025-12-01T01:00:08.943"/>
    <p1510:client id="{B1201026-017C-2B42-A6AA-84D516204292}" v="4" dt="2025-12-01T02:50:16.498"/>
    <p1510:client id="{E2B9B75E-7895-47C7-BCE9-35FC4E8DF961}" v="268" dt="2025-11-30T03:40:21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E2B9B75E-7895-47C7-BCE9-35FC4E8DF961}"/>
    <pc:docChg chg="modSld">
      <pc:chgData name="Guest User" userId="" providerId="Windows Live" clId="Web-{E2B9B75E-7895-47C7-BCE9-35FC4E8DF961}" dt="2025-11-30T03:40:19.356" v="232" actId="1076"/>
      <pc:docMkLst>
        <pc:docMk/>
      </pc:docMkLst>
      <pc:sldChg chg="addSp delSp modSp modTransition">
        <pc:chgData name="Guest User" userId="" providerId="Windows Live" clId="Web-{E2B9B75E-7895-47C7-BCE9-35FC4E8DF961}" dt="2025-11-30T03:32:43.924" v="198"/>
        <pc:sldMkLst>
          <pc:docMk/>
          <pc:sldMk cId="0" sldId="256"/>
        </pc:sldMkLst>
        <pc:spChg chg="mod">
          <ac:chgData name="Guest User" userId="" providerId="Windows Live" clId="Web-{E2B9B75E-7895-47C7-BCE9-35FC4E8DF961}" dt="2025-11-30T03:09:22.536" v="15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Guest User" userId="" providerId="Windows Live" clId="Web-{E2B9B75E-7895-47C7-BCE9-35FC4E8DF961}" dt="2025-11-30T03:15:05.120" v="66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Guest User" userId="" providerId="Windows Live" clId="Web-{E2B9B75E-7895-47C7-BCE9-35FC4E8DF961}" dt="2025-11-30T03:08:50.926" v="9" actId="1076"/>
          <ac:spMkLst>
            <pc:docMk/>
            <pc:sldMk cId="0" sldId="256"/>
            <ac:spMk id="4" creationId="{00000000-0000-0000-0000-000000000000}"/>
          </ac:spMkLst>
        </pc:spChg>
        <pc:spChg chg="add del">
          <ac:chgData name="Guest User" userId="" providerId="Windows Live" clId="Web-{E2B9B75E-7895-47C7-BCE9-35FC4E8DF961}" dt="2025-11-30T03:09:23.849" v="16"/>
          <ac:spMkLst>
            <pc:docMk/>
            <pc:sldMk cId="0" sldId="256"/>
            <ac:spMk id="6" creationId="{48E5B86C-B903-B532-2FB3-B67093085189}"/>
          </ac:spMkLst>
        </pc:spChg>
        <pc:picChg chg="add mod">
          <ac:chgData name="Guest User" userId="" providerId="Windows Live" clId="Web-{E2B9B75E-7895-47C7-BCE9-35FC4E8DF961}" dt="2025-11-30T03:08:28.035" v="3" actId="1076"/>
          <ac:picMkLst>
            <pc:docMk/>
            <pc:sldMk cId="0" sldId="256"/>
            <ac:picMk id="5" creationId="{0A587803-C289-BADF-DF67-EC972D5AB449}"/>
          </ac:picMkLst>
        </pc:picChg>
      </pc:sldChg>
      <pc:sldChg chg="addSp delSp modSp modTransition">
        <pc:chgData name="Guest User" userId="" providerId="Windows Live" clId="Web-{E2B9B75E-7895-47C7-BCE9-35FC4E8DF961}" dt="2025-11-30T03:32:45.299" v="199"/>
        <pc:sldMkLst>
          <pc:docMk/>
          <pc:sldMk cId="0" sldId="257"/>
        </pc:sldMkLst>
        <pc:spChg chg="del">
          <ac:chgData name="Guest User" userId="" providerId="Windows Live" clId="Web-{E2B9B75E-7895-47C7-BCE9-35FC4E8DF961}" dt="2025-11-30T03:13:08.025" v="20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Guest User" userId="" providerId="Windows Live" clId="Web-{E2B9B75E-7895-47C7-BCE9-35FC4E8DF961}" dt="2025-11-30T03:13:05.540" v="19"/>
          <ac:spMkLst>
            <pc:docMk/>
            <pc:sldMk cId="0" sldId="257"/>
            <ac:spMk id="4" creationId="{00000000-0000-0000-0000-000000000000}"/>
          </ac:spMkLst>
        </pc:spChg>
        <pc:picChg chg="add mod">
          <ac:chgData name="Guest User" userId="" providerId="Windows Live" clId="Web-{E2B9B75E-7895-47C7-BCE9-35FC4E8DF961}" dt="2025-11-30T03:13:26.337" v="23" actId="1076"/>
          <ac:picMkLst>
            <pc:docMk/>
            <pc:sldMk cId="0" sldId="257"/>
            <ac:picMk id="5" creationId="{AC10AC0E-DDFD-4A69-BA74-83DF97BACF40}"/>
          </ac:picMkLst>
        </pc:picChg>
      </pc:sldChg>
      <pc:sldChg chg="addSp delSp modSp modTransition">
        <pc:chgData name="Guest User" userId="" providerId="Windows Live" clId="Web-{E2B9B75E-7895-47C7-BCE9-35FC4E8DF961}" dt="2025-11-30T03:32:47.252" v="200"/>
        <pc:sldMkLst>
          <pc:docMk/>
          <pc:sldMk cId="0" sldId="258"/>
        </pc:sldMkLst>
        <pc:spChg chg="del mod">
          <ac:chgData name="Guest User" userId="" providerId="Windows Live" clId="Web-{E2B9B75E-7895-47C7-BCE9-35FC4E8DF961}" dt="2025-11-30T03:16:04.746" v="70"/>
          <ac:spMkLst>
            <pc:docMk/>
            <pc:sldMk cId="0" sldId="258"/>
            <ac:spMk id="3" creationId="{00000000-0000-0000-0000-000000000000}"/>
          </ac:spMkLst>
        </pc:spChg>
        <pc:spChg chg="del">
          <ac:chgData name="Guest User" userId="" providerId="Windows Live" clId="Web-{E2B9B75E-7895-47C7-BCE9-35FC4E8DF961}" dt="2025-11-30T03:16:01.386" v="67"/>
          <ac:spMkLst>
            <pc:docMk/>
            <pc:sldMk cId="0" sldId="258"/>
            <ac:spMk id="4" creationId="{00000000-0000-0000-0000-000000000000}"/>
          </ac:spMkLst>
        </pc:spChg>
        <pc:picChg chg="add mod">
          <ac:chgData name="Guest User" userId="" providerId="Windows Live" clId="Web-{E2B9B75E-7895-47C7-BCE9-35FC4E8DF961}" dt="2025-11-30T03:16:10.090" v="73" actId="1076"/>
          <ac:picMkLst>
            <pc:docMk/>
            <pc:sldMk cId="0" sldId="258"/>
            <ac:picMk id="5" creationId="{867D2091-7CC6-D7CE-1C1D-8BAA54974A83}"/>
          </ac:picMkLst>
        </pc:picChg>
      </pc:sldChg>
      <pc:sldChg chg="addSp delSp modSp modTransition">
        <pc:chgData name="Guest User" userId="" providerId="Windows Live" clId="Web-{E2B9B75E-7895-47C7-BCE9-35FC4E8DF961}" dt="2025-11-30T03:32:48.971" v="201"/>
        <pc:sldMkLst>
          <pc:docMk/>
          <pc:sldMk cId="0" sldId="259"/>
        </pc:sldMkLst>
        <pc:spChg chg="del mod">
          <ac:chgData name="Guest User" userId="" providerId="Windows Live" clId="Web-{E2B9B75E-7895-47C7-BCE9-35FC4E8DF961}" dt="2025-11-30T03:17:57.643" v="77"/>
          <ac:spMkLst>
            <pc:docMk/>
            <pc:sldMk cId="0" sldId="259"/>
            <ac:spMk id="3" creationId="{00000000-0000-0000-0000-000000000000}"/>
          </ac:spMkLst>
        </pc:spChg>
        <pc:spChg chg="del">
          <ac:chgData name="Guest User" userId="" providerId="Windows Live" clId="Web-{E2B9B75E-7895-47C7-BCE9-35FC4E8DF961}" dt="2025-11-30T03:17:55.064" v="74"/>
          <ac:spMkLst>
            <pc:docMk/>
            <pc:sldMk cId="0" sldId="259"/>
            <ac:spMk id="4" creationId="{00000000-0000-0000-0000-000000000000}"/>
          </ac:spMkLst>
        </pc:spChg>
        <pc:picChg chg="add mod">
          <ac:chgData name="Guest User" userId="" providerId="Windows Live" clId="Web-{E2B9B75E-7895-47C7-BCE9-35FC4E8DF961}" dt="2025-11-30T03:18:02.518" v="80" actId="1076"/>
          <ac:picMkLst>
            <pc:docMk/>
            <pc:sldMk cId="0" sldId="259"/>
            <ac:picMk id="5" creationId="{70CE3660-1649-67CD-5E04-C43C4CB9CEE7}"/>
          </ac:picMkLst>
        </pc:picChg>
      </pc:sldChg>
      <pc:sldChg chg="addSp delSp modSp modTransition">
        <pc:chgData name="Guest User" userId="" providerId="Windows Live" clId="Web-{E2B9B75E-7895-47C7-BCE9-35FC4E8DF961}" dt="2025-11-30T03:32:51.096" v="202"/>
        <pc:sldMkLst>
          <pc:docMk/>
          <pc:sldMk cId="0" sldId="260"/>
        </pc:sldMkLst>
        <pc:spChg chg="del mod">
          <ac:chgData name="Guest User" userId="" providerId="Windows Live" clId="Web-{E2B9B75E-7895-47C7-BCE9-35FC4E8DF961}" dt="2025-11-30T03:20:33.483" v="84"/>
          <ac:spMkLst>
            <pc:docMk/>
            <pc:sldMk cId="0" sldId="260"/>
            <ac:spMk id="3" creationId="{00000000-0000-0000-0000-000000000000}"/>
          </ac:spMkLst>
        </pc:spChg>
        <pc:spChg chg="del">
          <ac:chgData name="Guest User" userId="" providerId="Windows Live" clId="Web-{E2B9B75E-7895-47C7-BCE9-35FC4E8DF961}" dt="2025-11-30T03:20:30.436" v="81"/>
          <ac:spMkLst>
            <pc:docMk/>
            <pc:sldMk cId="0" sldId="260"/>
            <ac:spMk id="4" creationId="{00000000-0000-0000-0000-000000000000}"/>
          </ac:spMkLst>
        </pc:spChg>
        <pc:picChg chg="add mod">
          <ac:chgData name="Guest User" userId="" providerId="Windows Live" clId="Web-{E2B9B75E-7895-47C7-BCE9-35FC4E8DF961}" dt="2025-11-30T03:20:41.296" v="87" actId="1076"/>
          <ac:picMkLst>
            <pc:docMk/>
            <pc:sldMk cId="0" sldId="260"/>
            <ac:picMk id="5" creationId="{8C1F3091-0899-DE52-9540-CA0E8A7A5617}"/>
          </ac:picMkLst>
        </pc:picChg>
      </pc:sldChg>
      <pc:sldChg chg="addSp delSp modSp modTransition">
        <pc:chgData name="Guest User" userId="" providerId="Windows Live" clId="Web-{E2B9B75E-7895-47C7-BCE9-35FC4E8DF961}" dt="2025-11-30T03:32:53.034" v="203"/>
        <pc:sldMkLst>
          <pc:docMk/>
          <pc:sldMk cId="0" sldId="261"/>
        </pc:sldMkLst>
        <pc:spChg chg="del">
          <ac:chgData name="Guest User" userId="" providerId="Windows Live" clId="Web-{E2B9B75E-7895-47C7-BCE9-35FC4E8DF961}" dt="2025-11-30T03:23:20.490" v="174"/>
          <ac:spMkLst>
            <pc:docMk/>
            <pc:sldMk cId="0" sldId="261"/>
            <ac:spMk id="3" creationId="{00000000-0000-0000-0000-000000000000}"/>
          </ac:spMkLst>
        </pc:spChg>
        <pc:spChg chg="del mod">
          <ac:chgData name="Guest User" userId="" providerId="Windows Live" clId="Web-{E2B9B75E-7895-47C7-BCE9-35FC4E8DF961}" dt="2025-11-30T03:23:18.959" v="173"/>
          <ac:spMkLst>
            <pc:docMk/>
            <pc:sldMk cId="0" sldId="261"/>
            <ac:spMk id="4" creationId="{00000000-0000-0000-0000-000000000000}"/>
          </ac:spMkLst>
        </pc:spChg>
        <pc:picChg chg="add mod">
          <ac:chgData name="Guest User" userId="" providerId="Windows Live" clId="Web-{E2B9B75E-7895-47C7-BCE9-35FC4E8DF961}" dt="2025-11-30T03:23:27.834" v="177" actId="1076"/>
          <ac:picMkLst>
            <pc:docMk/>
            <pc:sldMk cId="0" sldId="261"/>
            <ac:picMk id="5" creationId="{8F5621D4-167D-24D4-A5ED-FC751E7A746E}"/>
          </ac:picMkLst>
        </pc:picChg>
      </pc:sldChg>
      <pc:sldChg chg="addSp delSp modSp modTransition">
        <pc:chgData name="Guest User" userId="" providerId="Windows Live" clId="Web-{E2B9B75E-7895-47C7-BCE9-35FC4E8DF961}" dt="2025-11-30T03:32:55.346" v="204"/>
        <pc:sldMkLst>
          <pc:docMk/>
          <pc:sldMk cId="0" sldId="262"/>
        </pc:sldMkLst>
        <pc:spChg chg="mod">
          <ac:chgData name="Guest User" userId="" providerId="Windows Live" clId="Web-{E2B9B75E-7895-47C7-BCE9-35FC4E8DF961}" dt="2025-11-30T03:26:33.637" v="188" actId="20577"/>
          <ac:spMkLst>
            <pc:docMk/>
            <pc:sldMk cId="0" sldId="262"/>
            <ac:spMk id="2" creationId="{00000000-0000-0000-0000-000000000000}"/>
          </ac:spMkLst>
        </pc:spChg>
        <pc:spChg chg="add del mod">
          <ac:chgData name="Guest User" userId="" providerId="Windows Live" clId="Web-{E2B9B75E-7895-47C7-BCE9-35FC4E8DF961}" dt="2025-11-30T03:25:56.261" v="178"/>
          <ac:spMkLst>
            <pc:docMk/>
            <pc:sldMk cId="0" sldId="262"/>
            <ac:spMk id="3" creationId="{00000000-0000-0000-0000-000000000000}"/>
          </ac:spMkLst>
        </pc:spChg>
        <pc:picChg chg="add mod modCrop">
          <ac:chgData name="Guest User" userId="" providerId="Windows Live" clId="Web-{E2B9B75E-7895-47C7-BCE9-35FC4E8DF961}" dt="2025-11-30T03:26:36.137" v="189" actId="1076"/>
          <ac:picMkLst>
            <pc:docMk/>
            <pc:sldMk cId="0" sldId="262"/>
            <ac:picMk id="4" creationId="{1C75E293-8992-8C68-4C00-CABB0F12FC84}"/>
          </ac:picMkLst>
        </pc:picChg>
      </pc:sldChg>
      <pc:sldChg chg="addSp delSp modSp modTransition">
        <pc:chgData name="Guest User" userId="" providerId="Windows Live" clId="Web-{E2B9B75E-7895-47C7-BCE9-35FC4E8DF961}" dt="2025-11-30T03:32:58.518" v="205"/>
        <pc:sldMkLst>
          <pc:docMk/>
          <pc:sldMk cId="0" sldId="263"/>
        </pc:sldMkLst>
        <pc:spChg chg="del">
          <ac:chgData name="Guest User" userId="" providerId="Windows Live" clId="Web-{E2B9B75E-7895-47C7-BCE9-35FC4E8DF961}" dt="2025-11-30T03:30:26.891" v="191"/>
          <ac:spMkLst>
            <pc:docMk/>
            <pc:sldMk cId="0" sldId="263"/>
            <ac:spMk id="3" creationId="{00000000-0000-0000-0000-000000000000}"/>
          </ac:spMkLst>
        </pc:spChg>
        <pc:picChg chg="add mod ord">
          <ac:chgData name="Guest User" userId="" providerId="Windows Live" clId="Web-{E2B9B75E-7895-47C7-BCE9-35FC4E8DF961}" dt="2025-11-30T03:30:39.313" v="194"/>
          <ac:picMkLst>
            <pc:docMk/>
            <pc:sldMk cId="0" sldId="263"/>
            <ac:picMk id="4" creationId="{9A419725-11C6-FEB5-F445-796576BF968F}"/>
          </ac:picMkLst>
        </pc:picChg>
        <pc:picChg chg="mod">
          <ac:chgData name="Guest User" userId="" providerId="Windows Live" clId="Web-{E2B9B75E-7895-47C7-BCE9-35FC4E8DF961}" dt="2025-11-30T03:30:41.907" v="195" actId="1076"/>
          <ac:picMkLst>
            <pc:docMk/>
            <pc:sldMk cId="0" sldId="263"/>
            <ac:picMk id="5" creationId="{506ACFCE-64CE-42C7-C4D8-6B9D115227F4}"/>
          </ac:picMkLst>
        </pc:picChg>
      </pc:sldChg>
      <pc:sldChg chg="addSp delSp modSp modTransition">
        <pc:chgData name="Guest User" userId="" providerId="Windows Live" clId="Web-{E2B9B75E-7895-47C7-BCE9-35FC4E8DF961}" dt="2025-11-30T03:34:33.928" v="215" actId="1076"/>
        <pc:sldMkLst>
          <pc:docMk/>
          <pc:sldMk cId="0" sldId="264"/>
        </pc:sldMkLst>
        <pc:spChg chg="del">
          <ac:chgData name="Guest User" userId="" providerId="Windows Live" clId="Web-{E2B9B75E-7895-47C7-BCE9-35FC4E8DF961}" dt="2025-11-30T03:34:21.536" v="210"/>
          <ac:spMkLst>
            <pc:docMk/>
            <pc:sldMk cId="0" sldId="264"/>
            <ac:spMk id="3" creationId="{00000000-0000-0000-0000-000000000000}"/>
          </ac:spMkLst>
        </pc:spChg>
        <pc:picChg chg="mod">
          <ac:chgData name="Guest User" userId="" providerId="Windows Live" clId="Web-{E2B9B75E-7895-47C7-BCE9-35FC4E8DF961}" dt="2025-11-30T03:34:33.928" v="215" actId="1076"/>
          <ac:picMkLst>
            <pc:docMk/>
            <pc:sldMk cId="0" sldId="264"/>
            <ac:picMk id="5" creationId="{9B9E7060-AFAF-4B05-51CB-04FF0B4034F4}"/>
          </ac:picMkLst>
        </pc:picChg>
        <pc:picChg chg="add mod ord">
          <ac:chgData name="Guest User" userId="" providerId="Windows Live" clId="Web-{E2B9B75E-7895-47C7-BCE9-35FC4E8DF961}" dt="2025-11-30T03:34:27.067" v="212"/>
          <ac:picMkLst>
            <pc:docMk/>
            <pc:sldMk cId="0" sldId="264"/>
            <ac:picMk id="6" creationId="{5B5B2648-440C-CFF2-7B37-6D22D89C338B}"/>
          </ac:picMkLst>
        </pc:picChg>
      </pc:sldChg>
      <pc:sldChg chg="addSp delSp modSp modTransition">
        <pc:chgData name="Guest User" userId="" providerId="Windows Live" clId="Web-{E2B9B75E-7895-47C7-BCE9-35FC4E8DF961}" dt="2025-11-30T03:36:27.485" v="220" actId="1076"/>
        <pc:sldMkLst>
          <pc:docMk/>
          <pc:sldMk cId="0" sldId="265"/>
        </pc:sldMkLst>
        <pc:spChg chg="del">
          <ac:chgData name="Guest User" userId="" providerId="Windows Live" clId="Web-{E2B9B75E-7895-47C7-BCE9-35FC4E8DF961}" dt="2025-11-30T03:36:21.968" v="217"/>
          <ac:spMkLst>
            <pc:docMk/>
            <pc:sldMk cId="0" sldId="265"/>
            <ac:spMk id="3" creationId="{00000000-0000-0000-0000-000000000000}"/>
          </ac:spMkLst>
        </pc:spChg>
        <pc:spChg chg="del">
          <ac:chgData name="Guest User" userId="" providerId="Windows Live" clId="Web-{E2B9B75E-7895-47C7-BCE9-35FC4E8DF961}" dt="2025-11-30T03:36:20.125" v="216"/>
          <ac:spMkLst>
            <pc:docMk/>
            <pc:sldMk cId="0" sldId="265"/>
            <ac:spMk id="4" creationId="{00000000-0000-0000-0000-000000000000}"/>
          </ac:spMkLst>
        </pc:spChg>
        <pc:picChg chg="add mod">
          <ac:chgData name="Guest User" userId="" providerId="Windows Live" clId="Web-{E2B9B75E-7895-47C7-BCE9-35FC4E8DF961}" dt="2025-11-30T03:36:27.485" v="220" actId="1076"/>
          <ac:picMkLst>
            <pc:docMk/>
            <pc:sldMk cId="0" sldId="265"/>
            <ac:picMk id="5" creationId="{3F438110-CDF4-871A-9AA2-901251B8C0B5}"/>
          </ac:picMkLst>
        </pc:picChg>
      </pc:sldChg>
      <pc:sldChg chg="addSp delSp modSp modTransition">
        <pc:chgData name="Guest User" userId="" providerId="Windows Live" clId="Web-{E2B9B75E-7895-47C7-BCE9-35FC4E8DF961}" dt="2025-11-30T03:38:19.945" v="225" actId="1076"/>
        <pc:sldMkLst>
          <pc:docMk/>
          <pc:sldMk cId="0" sldId="266"/>
        </pc:sldMkLst>
        <pc:spChg chg="del">
          <ac:chgData name="Guest User" userId="" providerId="Windows Live" clId="Web-{E2B9B75E-7895-47C7-BCE9-35FC4E8DF961}" dt="2025-11-30T03:38:14.491" v="222"/>
          <ac:spMkLst>
            <pc:docMk/>
            <pc:sldMk cId="0" sldId="266"/>
            <ac:spMk id="3" creationId="{00000000-0000-0000-0000-000000000000}"/>
          </ac:spMkLst>
        </pc:spChg>
        <pc:spChg chg="del">
          <ac:chgData name="Guest User" userId="" providerId="Windows Live" clId="Web-{E2B9B75E-7895-47C7-BCE9-35FC4E8DF961}" dt="2025-11-30T03:38:13.116" v="221"/>
          <ac:spMkLst>
            <pc:docMk/>
            <pc:sldMk cId="0" sldId="266"/>
            <ac:spMk id="4" creationId="{00000000-0000-0000-0000-000000000000}"/>
          </ac:spMkLst>
        </pc:spChg>
        <pc:picChg chg="add mod">
          <ac:chgData name="Guest User" userId="" providerId="Windows Live" clId="Web-{E2B9B75E-7895-47C7-BCE9-35FC4E8DF961}" dt="2025-11-30T03:38:19.945" v="225" actId="1076"/>
          <ac:picMkLst>
            <pc:docMk/>
            <pc:sldMk cId="0" sldId="266"/>
            <ac:picMk id="5" creationId="{9D18A46B-FB27-5D64-6D79-8B505077B138}"/>
          </ac:picMkLst>
        </pc:picChg>
      </pc:sldChg>
      <pc:sldChg chg="addSp delSp modSp">
        <pc:chgData name="Guest User" userId="" providerId="Windows Live" clId="Web-{E2B9B75E-7895-47C7-BCE9-35FC4E8DF961}" dt="2025-11-30T03:40:19.356" v="232" actId="1076"/>
        <pc:sldMkLst>
          <pc:docMk/>
          <pc:sldMk cId="0" sldId="267"/>
        </pc:sldMkLst>
        <pc:spChg chg="del mod">
          <ac:chgData name="Guest User" userId="" providerId="Windows Live" clId="Web-{E2B9B75E-7895-47C7-BCE9-35FC4E8DF961}" dt="2025-11-30T03:40:12.387" v="229"/>
          <ac:spMkLst>
            <pc:docMk/>
            <pc:sldMk cId="0" sldId="267"/>
            <ac:spMk id="3" creationId="{00000000-0000-0000-0000-000000000000}"/>
          </ac:spMkLst>
        </pc:spChg>
        <pc:spChg chg="del">
          <ac:chgData name="Guest User" userId="" providerId="Windows Live" clId="Web-{E2B9B75E-7895-47C7-BCE9-35FC4E8DF961}" dt="2025-11-30T03:40:10.653" v="226"/>
          <ac:spMkLst>
            <pc:docMk/>
            <pc:sldMk cId="0" sldId="267"/>
            <ac:spMk id="4" creationId="{00000000-0000-0000-0000-000000000000}"/>
          </ac:spMkLst>
        </pc:spChg>
        <pc:picChg chg="add mod">
          <ac:chgData name="Guest User" userId="" providerId="Windows Live" clId="Web-{E2B9B75E-7895-47C7-BCE9-35FC4E8DF961}" dt="2025-11-30T03:40:19.356" v="232" actId="1076"/>
          <ac:picMkLst>
            <pc:docMk/>
            <pc:sldMk cId="0" sldId="267"/>
            <ac:picMk id="5" creationId="{277E1FCE-8C30-DE0E-3358-BEF3E55D6F9C}"/>
          </ac:picMkLst>
        </pc:picChg>
      </pc:sldChg>
    </pc:docChg>
  </pc:docChgLst>
  <pc:docChgLst>
    <pc:chgData name="Guest User" providerId="Windows Live" clId="Web-{04733165-4ADA-F406-A7D2-27F013238E09}"/>
    <pc:docChg chg="modSld">
      <pc:chgData name="Guest User" userId="" providerId="Windows Live" clId="Web-{04733165-4ADA-F406-A7D2-27F013238E09}" dt="2025-12-01T01:00:08.943" v="3" actId="1076"/>
      <pc:docMkLst>
        <pc:docMk/>
      </pc:docMkLst>
      <pc:sldChg chg="modSp">
        <pc:chgData name="Guest User" userId="" providerId="Windows Live" clId="Web-{04733165-4ADA-F406-A7D2-27F013238E09}" dt="2025-12-01T01:00:07.771" v="2" actId="1076"/>
        <pc:sldMkLst>
          <pc:docMk/>
          <pc:sldMk cId="0" sldId="263"/>
        </pc:sldMkLst>
        <pc:picChg chg="mod">
          <ac:chgData name="Guest User" userId="" providerId="Windows Live" clId="Web-{04733165-4ADA-F406-A7D2-27F013238E09}" dt="2025-12-01T01:00:07.771" v="2" actId="1076"/>
          <ac:picMkLst>
            <pc:docMk/>
            <pc:sldMk cId="0" sldId="263"/>
            <ac:picMk id="5" creationId="{506ACFCE-64CE-42C7-C4D8-6B9D115227F4}"/>
          </ac:picMkLst>
        </pc:picChg>
      </pc:sldChg>
      <pc:sldChg chg="modSp">
        <pc:chgData name="Guest User" userId="" providerId="Windows Live" clId="Web-{04733165-4ADA-F406-A7D2-27F013238E09}" dt="2025-12-01T01:00:08.943" v="3" actId="1076"/>
        <pc:sldMkLst>
          <pc:docMk/>
          <pc:sldMk cId="0" sldId="264"/>
        </pc:sldMkLst>
        <pc:picChg chg="mod">
          <ac:chgData name="Guest User" userId="" providerId="Windows Live" clId="Web-{04733165-4ADA-F406-A7D2-27F013238E09}" dt="2025-12-01T01:00:08.943" v="3" actId="1076"/>
          <ac:picMkLst>
            <pc:docMk/>
            <pc:sldMk cId="0" sldId="264"/>
            <ac:picMk id="5" creationId="{9B9E7060-AFAF-4B05-51CB-04FF0B4034F4}"/>
          </ac:picMkLst>
        </pc:picChg>
      </pc:sldChg>
    </pc:docChg>
  </pc:docChgLst>
  <pc:docChgLst>
    <pc:chgData name="Guest User" providerId="Windows Live" clId="Web-{B1201026-017C-2B42-A6AA-84D516204292}"/>
    <pc:docChg chg="addSld delSld">
      <pc:chgData name="Guest User" userId="" providerId="Windows Live" clId="Web-{B1201026-017C-2B42-A6AA-84D516204292}" dt="2025-12-01T02:50:16.248" v="2"/>
      <pc:docMkLst>
        <pc:docMk/>
      </pc:docMkLst>
      <pc:sldChg chg="add del">
        <pc:chgData name="Guest User" userId="" providerId="Windows Live" clId="Web-{B1201026-017C-2B42-A6AA-84D516204292}" dt="2025-12-01T02:50:14.982" v="1"/>
        <pc:sldMkLst>
          <pc:docMk/>
          <pc:sldMk cId="0" sldId="263"/>
        </pc:sldMkLst>
      </pc:sldChg>
      <pc:sldChg chg="del">
        <pc:chgData name="Guest User" userId="" providerId="Windows Live" clId="Web-{B1201026-017C-2B42-A6AA-84D516204292}" dt="2025-12-01T02:50:16.248" v="2"/>
        <pc:sldMkLst>
          <pc:docMk/>
          <pc:sldMk cId="0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27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Open with the motivation: simplifying trip planning through personalized AI itineraries.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Future roadmap—align with applied AI best practices.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End confidently—highlight innovation, scalability, and relevance to AI in daily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Briefly describe the problem: travelers want AI help that is truly personalized.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full-stack design. Flask handles UI, LangChain handles LLM prompts.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the pipeline logic step-by-step. Emphasize prompt structure importance.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your prompt design philosophy and improvements from trial runs.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Describe your live demo or screenshots of app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that gpt‑4o‑mini is faster at low token counts, while gpt‑4.1 scales slower but richer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Compare simulated costs; explain optimal temperature for balance between creativity and cost.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Be transparent about constraints; propose retrieval‑augmented enhancement.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8876cc40-604c-49f4-a2f6-9ec1e60d9b32-00-w8z19ng1r46u.picard.replit.dev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46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31520" y="640080"/>
            <a:ext cx="7625373" cy="22159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/>
          </a:p>
          <a:p>
            <a:pPr algn="ctr">
              <a:defRPr sz="4000" b="1">
                <a:solidFill>
                  <a:srgbClr val="00C8B4"/>
                </a:solidFill>
              </a:defRPr>
            </a:pPr>
            <a:r>
              <a:rPr sz="6000">
                <a:solidFill>
                  <a:srgbClr val="00CCDA"/>
                </a:solidFill>
              </a:rPr>
              <a:t>AI Travel Itinerary Generator</a:t>
            </a:r>
            <a:endParaRPr sz="6000">
              <a:solidFill>
                <a:srgbClr val="00CCDA"/>
              </a:solidFill>
              <a:ea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3725" y="3430942"/>
            <a:ext cx="7191713" cy="24534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200">
                <a:solidFill>
                  <a:srgbClr val="F0F0F0"/>
                </a:solidFill>
              </a:defRPr>
            </a:pPr>
            <a:r>
              <a:rPr sz="3200"/>
              <a:t>Generative AI + Personalization</a:t>
            </a:r>
            <a:endParaRPr sz="3200">
              <a:ea typeface="Calibri"/>
              <a:cs typeface="Calibri"/>
            </a:endParaRPr>
          </a:p>
          <a:p>
            <a:pPr algn="ctr">
              <a:spcAft>
                <a:spcPts val="500"/>
              </a:spcAft>
              <a:defRPr sz="2200">
                <a:solidFill>
                  <a:srgbClr val="F0F0F0"/>
                </a:solidFill>
              </a:defRPr>
            </a:pPr>
            <a:r>
              <a:rPr sz="3200"/>
              <a:t>CAP 4630 – Intro to Artificial Intelligence</a:t>
            </a:r>
            <a:endParaRPr sz="3200">
              <a:ea typeface="Calibri"/>
              <a:cs typeface="Calibri"/>
            </a:endParaRPr>
          </a:p>
          <a:p>
            <a:pPr algn="ctr">
              <a:spcAft>
                <a:spcPts val="500"/>
              </a:spcAft>
              <a:defRPr sz="2200">
                <a:solidFill>
                  <a:srgbClr val="F0F0F0"/>
                </a:solidFill>
              </a:defRPr>
            </a:pPr>
            <a:r>
              <a:rPr sz="3200"/>
              <a:t>Team: Curtis Williams </a:t>
            </a:r>
            <a:r>
              <a:rPr lang="en-US" sz="3200"/>
              <a:t>, Kylie Capes and  Mackenzie VanMeter</a:t>
            </a:r>
            <a:endParaRPr sz="3200">
              <a:ea typeface="Calibri"/>
              <a:cs typeface="Calibri"/>
            </a:endParaRPr>
          </a:p>
        </p:txBody>
      </p:sp>
      <p:pic>
        <p:nvPicPr>
          <p:cNvPr id="5" name="Picture 4" descr="Travel itinerary - Free shapes icons">
            <a:extLst>
              <a:ext uri="{FF2B5EF4-FFF2-40B4-BE49-F238E27FC236}">
                <a16:creationId xmlns:a16="http://schemas.microsoft.com/office/drawing/2014/main" id="{0A587803-C289-BADF-DF67-EC972D5A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3" y="990600"/>
            <a:ext cx="4875530" cy="48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ack background with blue text and pink rocket&#10;&#10;AI-generated content may be incorrect.">
            <a:extLst>
              <a:ext uri="{FF2B5EF4-FFF2-40B4-BE49-F238E27FC236}">
                <a16:creationId xmlns:a16="http://schemas.microsoft.com/office/drawing/2014/main" id="{9D18A46B-FB27-5D64-6D79-8B505077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57" y="174469"/>
            <a:ext cx="9760168" cy="6509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ack background with white text and pink tick&#10;&#10;AI-generated content may be incorrect.">
            <a:extLst>
              <a:ext uri="{FF2B5EF4-FFF2-40B4-BE49-F238E27FC236}">
                <a16:creationId xmlns:a16="http://schemas.microsoft.com/office/drawing/2014/main" id="{277E1FCE-8C30-DE0E-3358-BEF3E55D6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23" y="299728"/>
            <a:ext cx="9388298" cy="6258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clipboard with a checklist and text&#10;&#10;AI-generated content may be incorrect.">
            <a:extLst>
              <a:ext uri="{FF2B5EF4-FFF2-40B4-BE49-F238E27FC236}">
                <a16:creationId xmlns:a16="http://schemas.microsoft.com/office/drawing/2014/main" id="{AC10AC0E-DDFD-4A69-BA74-83DF97BA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14" y="145158"/>
            <a:ext cx="9842961" cy="655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light bulb with a head inside&#10;&#10;AI-generated content may be incorrect.">
            <a:extLst>
              <a:ext uri="{FF2B5EF4-FFF2-40B4-BE49-F238E27FC236}">
                <a16:creationId xmlns:a16="http://schemas.microsoft.com/office/drawing/2014/main" id="{867D2091-7CC6-D7CE-1C1D-8BAA54974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46" y="241716"/>
            <a:ext cx="9920350" cy="6616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computer screen with text&#10;&#10;AI-generated content may be incorrect.">
            <a:extLst>
              <a:ext uri="{FF2B5EF4-FFF2-40B4-BE49-F238E27FC236}">
                <a16:creationId xmlns:a16="http://schemas.microsoft.com/office/drawing/2014/main" id="{70CE3660-1649-67CD-5E04-C43C4CB9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58" y="232047"/>
            <a:ext cx="9610793" cy="6403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ack background with text and words&#10;&#10;AI-generated content may be incorrect.">
            <a:extLst>
              <a:ext uri="{FF2B5EF4-FFF2-40B4-BE49-F238E27FC236}">
                <a16:creationId xmlns:a16="http://schemas.microsoft.com/office/drawing/2014/main" id="{8C1F3091-0899-DE52-9540-CA0E8A7A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45" y="280631"/>
            <a:ext cx="9446340" cy="6296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7086" y="-163285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diagram of a pipeline&#10;&#10;AI-generated content may be incorrect.">
            <a:extLst>
              <a:ext uri="{FF2B5EF4-FFF2-40B4-BE49-F238E27FC236}">
                <a16:creationId xmlns:a16="http://schemas.microsoft.com/office/drawing/2014/main" id="{8F5621D4-167D-24D4-A5ED-FC751E7A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63" y="222379"/>
            <a:ext cx="9630140" cy="642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>
              <a:ea typeface="Calibri"/>
              <a:cs typeface="Calibri"/>
            </a:endParaRP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>
                <a:hlinkClick r:id="rId3"/>
              </a:rPr>
              <a:t>https://8876cc40-604c-49f4-a2f6-9ec1e60d9b32-00-w8z19ng1r46u.picard.replit.dev/</a:t>
            </a:r>
            <a:endParaRPr lang="en-US" sz="2400">
              <a:ea typeface="Calibri"/>
              <a:cs typeface="Calibri"/>
            </a:endParaRPr>
          </a:p>
          <a:p>
            <a:pPr algn="ctr"/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1C75E293-8992-8C68-4C00-CABB0F12FC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4" b="43381"/>
          <a:stretch>
            <a:fillRect/>
          </a:stretch>
        </p:blipFill>
        <p:spPr>
          <a:xfrm>
            <a:off x="1126998" y="167"/>
            <a:ext cx="10278289" cy="388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A419725-11C6-FEB5-F445-796576BF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25" y="0"/>
            <a:ext cx="10287949" cy="6858000"/>
          </a:xfrm>
          <a:prstGeom prst="rect">
            <a:avLst/>
          </a:prstGeom>
        </p:spPr>
      </p:pic>
      <p:pic>
        <p:nvPicPr>
          <p:cNvPr id="5" name="Picture 4" descr="cost_comparison.png">
            <a:extLst>
              <a:ext uri="{FF2B5EF4-FFF2-40B4-BE49-F238E27FC236}">
                <a16:creationId xmlns:a16="http://schemas.microsoft.com/office/drawing/2014/main" id="{506ACFCE-64CE-42C7-C4D8-6B9D1152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159" y="1595929"/>
            <a:ext cx="6096000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ack background with blue and yellow text&#10;&#10;AI-generated content may be incorrect.">
            <a:extLst>
              <a:ext uri="{FF2B5EF4-FFF2-40B4-BE49-F238E27FC236}">
                <a16:creationId xmlns:a16="http://schemas.microsoft.com/office/drawing/2014/main" id="{3F438110-CDF4-871A-9AA2-901251B8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32" y="135481"/>
            <a:ext cx="9871982" cy="657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3</cp:revision>
  <dcterms:created xsi:type="dcterms:W3CDTF">2013-01-27T09:14:16Z</dcterms:created>
  <dcterms:modified xsi:type="dcterms:W3CDTF">2025-12-01T02:50:24Z</dcterms:modified>
  <cp:category/>
</cp:coreProperties>
</file>